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7" r:id="rId2"/>
    <p:sldId id="26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82" autoAdjust="0"/>
  </p:normalViewPr>
  <p:slideViewPr>
    <p:cSldViewPr>
      <p:cViewPr>
        <p:scale>
          <a:sx n="62" d="100"/>
          <a:sy n="62" d="100"/>
        </p:scale>
        <p:origin x="-1482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3B6D7-F1F2-402B-8C7C-F4112D20795D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BBE3E-5BF3-4113-9058-1A79FA4E6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52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5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9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2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5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8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4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7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3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00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4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57474-F43E-4E7E-9624-199224116BA7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1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Me llamo __________ </a:t>
            </a:r>
            <a:r>
              <a:rPr lang="en-US" dirty="0" err="1">
                <a:solidFill>
                  <a:srgbClr val="00B050"/>
                </a:solidFill>
              </a:rPr>
              <a:t>clase</a:t>
            </a:r>
            <a:r>
              <a:rPr lang="en-US" dirty="0">
                <a:solidFill>
                  <a:srgbClr val="00B050"/>
                </a:solidFill>
              </a:rPr>
              <a:t> 701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la fecha es el 27 de </a:t>
            </a:r>
            <a:r>
              <a:rPr lang="en-US" dirty="0" err="1">
                <a:solidFill>
                  <a:srgbClr val="00B050"/>
                </a:solidFill>
              </a:rPr>
              <a:t>abril</a:t>
            </a:r>
            <a:r>
              <a:rPr lang="en-US" dirty="0">
                <a:solidFill>
                  <a:srgbClr val="00B050"/>
                </a:solidFill>
              </a:rPr>
              <a:t> del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Propósito</a:t>
            </a:r>
            <a:r>
              <a:rPr lang="en-US" dirty="0">
                <a:solidFill>
                  <a:srgbClr val="FF0000"/>
                </a:solidFill>
              </a:rPr>
              <a:t> # 61: </a:t>
            </a:r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gusta</a:t>
            </a:r>
            <a:r>
              <a:rPr lang="en-US" dirty="0"/>
              <a:t>,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aburre</a:t>
            </a:r>
            <a:r>
              <a:rPr lang="en-US" dirty="0"/>
              <a:t> o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interesa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i="1" dirty="0">
                <a:solidFill>
                  <a:srgbClr val="7030A0"/>
                </a:solidFill>
              </a:rPr>
              <a:t>L.O- to review for the Sport Unit Exam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Actividad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inicial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con la forma </a:t>
            </a:r>
            <a:r>
              <a:rPr lang="en-US" dirty="0" err="1"/>
              <a:t>correcta</a:t>
            </a:r>
            <a:r>
              <a:rPr lang="en-US" dirty="0"/>
              <a:t> del </a:t>
            </a:r>
            <a:r>
              <a:rPr lang="en-US" dirty="0" err="1"/>
              <a:t>verbo</a:t>
            </a:r>
            <a:r>
              <a:rPr lang="en-US" dirty="0"/>
              <a:t>.</a:t>
            </a:r>
          </a:p>
          <a:p>
            <a:pPr marL="514350" indent="-514350">
              <a:buAutoNum type="arabicPeriod"/>
            </a:pPr>
            <a:r>
              <a:rPr lang="en-US" dirty="0"/>
              <a:t>¿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gusta</a:t>
            </a:r>
            <a:r>
              <a:rPr lang="en-US" dirty="0"/>
              <a:t> el </a:t>
            </a:r>
            <a:r>
              <a:rPr lang="en-US" dirty="0" err="1"/>
              <a:t>helado</a:t>
            </a:r>
            <a:r>
              <a:rPr lang="en-US" dirty="0"/>
              <a:t>?</a:t>
            </a:r>
          </a:p>
          <a:p>
            <a:pPr marL="514350" indent="-514350">
              <a:buAutoNum type="arabicPeriod"/>
            </a:pPr>
            <a:r>
              <a:rPr lang="en-US" dirty="0"/>
              <a:t>¿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interesan</a:t>
            </a:r>
            <a:r>
              <a:rPr lang="en-US" dirty="0"/>
              <a:t> las </a:t>
            </a:r>
            <a:r>
              <a:rPr lang="en-US" dirty="0" err="1"/>
              <a:t>matemáticas</a:t>
            </a:r>
            <a:r>
              <a:rPr lang="en-US" dirty="0"/>
              <a:t>?</a:t>
            </a:r>
          </a:p>
          <a:p>
            <a:pPr marL="514350" indent="-514350">
              <a:buAutoNum type="arabicPeriod"/>
            </a:pPr>
            <a:r>
              <a:rPr lang="en-US" dirty="0"/>
              <a:t>¿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aburren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deportes</a:t>
            </a:r>
            <a:r>
              <a:rPr lang="en-US" dirty="0"/>
              <a:t>?</a:t>
            </a:r>
          </a:p>
          <a:p>
            <a:pPr marL="514350" indent="-514350">
              <a:buAutoNum type="arabicPeriod"/>
            </a:pPr>
            <a:r>
              <a:rPr lang="en-US" dirty="0"/>
              <a:t>¿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interesa</a:t>
            </a:r>
            <a:r>
              <a:rPr lang="en-US" dirty="0"/>
              <a:t> la </a:t>
            </a:r>
            <a:r>
              <a:rPr lang="en-US" dirty="0" err="1"/>
              <a:t>musica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8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61 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EXAMEN: </a:t>
            </a:r>
            <a:r>
              <a:rPr lang="en-US" dirty="0" err="1"/>
              <a:t>Capitulo</a:t>
            </a:r>
            <a:r>
              <a:rPr lang="en-US" dirty="0"/>
              <a:t> 5  on MONDAY!!!</a:t>
            </a:r>
          </a:p>
          <a:p>
            <a:pPr lvl="1"/>
            <a:r>
              <a:rPr lang="en-US" dirty="0"/>
              <a:t>Study</a:t>
            </a:r>
          </a:p>
          <a:p>
            <a:pPr lvl="2"/>
            <a:r>
              <a:rPr lang="en-US" dirty="0"/>
              <a:t>Sports Vocabulary</a:t>
            </a:r>
          </a:p>
          <a:p>
            <a:pPr lvl="3"/>
            <a:r>
              <a:rPr lang="en-US" dirty="0" err="1"/>
              <a:t>Futbol</a:t>
            </a:r>
            <a:endParaRPr lang="en-US" dirty="0"/>
          </a:p>
          <a:p>
            <a:pPr lvl="3"/>
            <a:r>
              <a:rPr lang="en-US" dirty="0" err="1"/>
              <a:t>Baloncesto</a:t>
            </a:r>
            <a:r>
              <a:rPr lang="en-US" dirty="0"/>
              <a:t>/</a:t>
            </a:r>
            <a:r>
              <a:rPr lang="en-US" dirty="0" err="1"/>
              <a:t>Basquetbol</a:t>
            </a:r>
            <a:endParaRPr lang="en-US" dirty="0"/>
          </a:p>
          <a:p>
            <a:pPr lvl="3"/>
            <a:r>
              <a:rPr lang="en-US" dirty="0" err="1"/>
              <a:t>Beisbol</a:t>
            </a:r>
            <a:endParaRPr lang="en-US" dirty="0"/>
          </a:p>
          <a:p>
            <a:pPr lvl="3"/>
            <a:r>
              <a:rPr lang="en-US" dirty="0" err="1"/>
              <a:t>Tenis</a:t>
            </a:r>
            <a:endParaRPr lang="en-US" dirty="0"/>
          </a:p>
          <a:p>
            <a:pPr lvl="2"/>
            <a:r>
              <a:rPr lang="en-US" dirty="0"/>
              <a:t>STEM-Changing verbs</a:t>
            </a:r>
          </a:p>
          <a:p>
            <a:pPr lvl="3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IE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O UE</a:t>
            </a:r>
            <a:endParaRPr lang="en-US" dirty="0"/>
          </a:p>
          <a:p>
            <a:pPr lvl="2"/>
            <a:r>
              <a:rPr lang="en-US" dirty="0"/>
              <a:t>Verbs with Reflexive Pronouns ME &amp; TE</a:t>
            </a:r>
          </a:p>
          <a:p>
            <a:pPr lvl="3"/>
            <a:r>
              <a:rPr lang="en-US" dirty="0" err="1"/>
              <a:t>Gustar</a:t>
            </a:r>
            <a:endParaRPr lang="en-US" dirty="0"/>
          </a:p>
          <a:p>
            <a:pPr lvl="3"/>
            <a:r>
              <a:rPr lang="en-US" dirty="0" err="1"/>
              <a:t>Interesar</a:t>
            </a:r>
            <a:endParaRPr lang="en-US" dirty="0"/>
          </a:p>
          <a:p>
            <a:pPr lvl="3"/>
            <a:r>
              <a:rPr lang="en-US" dirty="0" err="1"/>
              <a:t>Aburrir</a:t>
            </a:r>
            <a:endParaRPr lang="en-US" dirty="0"/>
          </a:p>
          <a:p>
            <a:pPr lvl="2"/>
            <a:r>
              <a:rPr lang="en-US" dirty="0"/>
              <a:t>Readings:</a:t>
            </a:r>
          </a:p>
          <a:p>
            <a:pPr lvl="3"/>
            <a:r>
              <a:rPr lang="en-US" i="1" dirty="0"/>
              <a:t>Los </a:t>
            </a:r>
            <a:r>
              <a:rPr lang="en-US" i="1" dirty="0" err="1"/>
              <a:t>deportes</a:t>
            </a:r>
            <a:r>
              <a:rPr lang="en-US" i="1" dirty="0"/>
              <a:t> de </a:t>
            </a:r>
            <a:r>
              <a:rPr lang="en-US" i="1" dirty="0" err="1"/>
              <a:t>equipo</a:t>
            </a:r>
            <a:endParaRPr lang="en-US" i="1" dirty="0"/>
          </a:p>
          <a:p>
            <a:pPr lvl="3"/>
            <a:r>
              <a:rPr lang="en-US" i="1" dirty="0"/>
              <a:t>Roberto Clement</a:t>
            </a:r>
          </a:p>
        </p:txBody>
      </p:sp>
    </p:spTree>
    <p:extLst>
      <p:ext uri="{BB962C8B-B14F-4D97-AF65-F5344CB8AC3E}">
        <p14:creationId xmlns:p14="http://schemas.microsoft.com/office/powerpoint/2010/main" val="1788959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11345</TotalTime>
  <Words>108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 clase 701 la fecha es el 27 de abril del 2017</vt:lpstr>
      <vt:lpstr>Tarea # 61 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10 de diciembre del 2014</dc:title>
  <dc:creator>Helen Zumaeta</dc:creator>
  <cp:lastModifiedBy>Helen Zumaeta</cp:lastModifiedBy>
  <cp:revision>57</cp:revision>
  <cp:lastPrinted>2014-12-10T18:28:32Z</cp:lastPrinted>
  <dcterms:created xsi:type="dcterms:W3CDTF">2014-12-09T15:52:17Z</dcterms:created>
  <dcterms:modified xsi:type="dcterms:W3CDTF">2017-04-28T18:50:11Z</dcterms:modified>
</cp:coreProperties>
</file>